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F32D"/>
    <a:srgbClr val="198614"/>
    <a:srgbClr val="004C22"/>
    <a:srgbClr val="F69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8B1201-AEC5-4A66-A164-266A661E8D1D}" v="61" dt="2021-10-31T17:52:37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1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6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02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44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37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6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0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8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3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8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1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6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5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46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5E5ED583-0013-4CAE-9452-E83FB1915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53082-EDEE-45A1-AA66-BAC690524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981" y="3823855"/>
            <a:ext cx="4477789" cy="1706880"/>
          </a:xfrm>
        </p:spPr>
        <p:txBody>
          <a:bodyPr anchor="b">
            <a:normAutofit/>
          </a:bodyPr>
          <a:lstStyle/>
          <a:p>
            <a:r>
              <a:rPr lang="en-GB"/>
              <a:t>Wellbeing</a:t>
            </a:r>
            <a:br>
              <a:rPr lang="en-GB"/>
            </a:br>
            <a:r>
              <a:rPr lang="en-GB"/>
              <a:t>ambassador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74BB2-9AD8-4122-831F-55BA12438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7061200" y="6140335"/>
            <a:ext cx="4064000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7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24BDC-E806-462F-AF8A-CA71A9B6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7" y="618518"/>
            <a:ext cx="4747088" cy="1478570"/>
          </a:xfrm>
        </p:spPr>
        <p:txBody>
          <a:bodyPr>
            <a:normAutofit fontScale="90000"/>
          </a:bodyPr>
          <a:lstStyle/>
          <a:p>
            <a:r>
              <a:rPr lang="en-GB" dirty="0"/>
              <a:t>I want to be a wellbeing ambassador because….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60AB5-E3F1-48BC-99DC-0730FC61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957" y="2249487"/>
            <a:ext cx="4747087" cy="3541714"/>
          </a:xfrm>
        </p:spPr>
        <p:txBody>
          <a:bodyPr>
            <a:normAutofit/>
          </a:bodyPr>
          <a:lstStyle/>
          <a:p>
            <a:r>
              <a:rPr lang="en-GB" dirty="0"/>
              <a:t>I want to make people feel like  they can talk to me about anything.</a:t>
            </a:r>
          </a:p>
          <a:p>
            <a:r>
              <a:rPr lang="en-GB" dirty="0"/>
              <a:t>I really want to share my ideas with you.</a:t>
            </a:r>
          </a:p>
          <a:p>
            <a:r>
              <a:rPr lang="en-GB" dirty="0"/>
              <a:t>I really want to make the school a better and happier place.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C016B-1F38-41B9-90DE-3B58A5C2C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627" y="1123505"/>
            <a:ext cx="2676705" cy="2201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84F8E7-3E9F-416D-93AA-16F6BA958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71073" y="3513327"/>
            <a:ext cx="3931412" cy="220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8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B1DF25-06CF-4D77-9D40-5BA10C6EEBB5}"/>
              </a:ext>
            </a:extLst>
          </p:cNvPr>
          <p:cNvSpPr txBox="1"/>
          <p:nvPr/>
        </p:nvSpPr>
        <p:spPr>
          <a:xfrm>
            <a:off x="1042793" y="161981"/>
            <a:ext cx="11827728" cy="8525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Arial Black"/>
              </a:rPr>
              <a:t>                            </a:t>
            </a:r>
            <a:r>
              <a:rPr lang="en-GB" sz="4400" u="sng" dirty="0">
                <a:latin typeface="Arial Black"/>
              </a:rPr>
              <a:t>What I will do </a:t>
            </a:r>
            <a:endParaRPr lang="en-GB" sz="4400" u="sng" dirty="0">
              <a:latin typeface="Arial Black" panose="020B0A04020102020204" pitchFamily="34" charset="0"/>
            </a:endParaRPr>
          </a:p>
          <a:p>
            <a:r>
              <a:rPr lang="en-GB" sz="3200" dirty="0">
                <a:latin typeface="Arial Black"/>
              </a:rPr>
              <a:t> I will be</a:t>
            </a:r>
            <a:r>
              <a:rPr lang="en-GB" sz="4000" dirty="0">
                <a:solidFill>
                  <a:srgbClr val="FF0000"/>
                </a:solidFill>
                <a:latin typeface="Arial Black"/>
              </a:rPr>
              <a:t> W</a:t>
            </a:r>
            <a:r>
              <a:rPr lang="en-GB" sz="3200" dirty="0">
                <a:latin typeface="Arial Black"/>
              </a:rPr>
              <a:t>illing to listen to your ideas.     </a:t>
            </a:r>
            <a:r>
              <a:rPr lang="en-GB" sz="4000" dirty="0">
                <a:solidFill>
                  <a:srgbClr val="F6991E"/>
                </a:solidFill>
                <a:latin typeface="Arial Black"/>
              </a:rPr>
              <a:t> </a:t>
            </a:r>
            <a:endParaRPr lang="en-GB" sz="4000" dirty="0">
              <a:solidFill>
                <a:srgbClr val="92D050"/>
              </a:solidFill>
              <a:latin typeface="Arial Black"/>
            </a:endParaRPr>
          </a:p>
          <a:p>
            <a:r>
              <a:rPr lang="en-GB" sz="2800" dirty="0">
                <a:latin typeface="Arial Black"/>
              </a:rPr>
              <a:t>I will have </a:t>
            </a:r>
            <a:r>
              <a:rPr lang="en-GB" sz="4000" dirty="0">
                <a:solidFill>
                  <a:srgbClr val="F6991E"/>
                </a:solidFill>
                <a:latin typeface="Arial Black"/>
              </a:rPr>
              <a:t>E</a:t>
            </a:r>
            <a:r>
              <a:rPr lang="en-GB" sz="3200" dirty="0">
                <a:latin typeface="Arial Black"/>
              </a:rPr>
              <a:t>mpathy with others.</a:t>
            </a:r>
            <a:r>
              <a:rPr lang="en-GB" sz="3600" dirty="0">
                <a:latin typeface="Arial Black"/>
              </a:rPr>
              <a:t>  </a:t>
            </a:r>
            <a:r>
              <a:rPr lang="en-GB" sz="3200" dirty="0">
                <a:latin typeface="Arial Black"/>
              </a:rPr>
              <a:t>     </a:t>
            </a:r>
            <a:endParaRPr lang="en-GB" sz="4000">
              <a:solidFill>
                <a:srgbClr val="92D050"/>
              </a:solidFill>
              <a:latin typeface="Arial Black"/>
            </a:endParaRPr>
          </a:p>
          <a:p>
            <a:r>
              <a:rPr lang="en-GB" sz="3200" dirty="0">
                <a:latin typeface="Arial Black"/>
              </a:rPr>
              <a:t>      I will</a:t>
            </a:r>
            <a:r>
              <a:rPr lang="en-GB" sz="4000" dirty="0">
                <a:solidFill>
                  <a:srgbClr val="FFFF00"/>
                </a:solidFill>
                <a:latin typeface="Arial Black"/>
              </a:rPr>
              <a:t> L</a:t>
            </a:r>
            <a:r>
              <a:rPr lang="en-GB" sz="3200" dirty="0">
                <a:latin typeface="Arial Black"/>
              </a:rPr>
              <a:t>isten to any problems you have .</a:t>
            </a:r>
            <a:endParaRPr lang="en-GB" sz="4000">
              <a:solidFill>
                <a:srgbClr val="92D050"/>
              </a:solidFill>
              <a:latin typeface="Arial Black"/>
            </a:endParaRPr>
          </a:p>
          <a:p>
            <a:r>
              <a:rPr lang="en-GB" sz="4000" dirty="0">
                <a:solidFill>
                  <a:srgbClr val="92D050"/>
                </a:solidFill>
                <a:latin typeface="Arial Black" panose="020B0A04020102020204" pitchFamily="34" charset="0"/>
              </a:rPr>
              <a:t>     </a:t>
            </a:r>
            <a:r>
              <a:rPr lang="en-GB" sz="3200" dirty="0">
                <a:latin typeface="Arial Black" panose="020B0A04020102020204" pitchFamily="34" charset="0"/>
              </a:rPr>
              <a:t>I will </a:t>
            </a:r>
            <a:r>
              <a:rPr lang="en-GB" sz="4000" dirty="0">
                <a:solidFill>
                  <a:srgbClr val="3BF32D"/>
                </a:solidFill>
                <a:latin typeface="Arial Black" panose="020B0A04020102020204" pitchFamily="34" charset="0"/>
              </a:rPr>
              <a:t>L</a:t>
            </a:r>
            <a:r>
              <a:rPr lang="en-GB" sz="3200" dirty="0">
                <a:latin typeface="Arial Black" panose="020B0A04020102020204" pitchFamily="34" charset="0"/>
              </a:rPr>
              <a:t>ook for the good in people. </a:t>
            </a:r>
          </a:p>
          <a:p>
            <a:r>
              <a:rPr lang="en-GB" sz="4000" dirty="0">
                <a:solidFill>
                  <a:srgbClr val="00B050"/>
                </a:solidFill>
                <a:latin typeface="Arial Black" panose="020B0A04020102020204" pitchFamily="34" charset="0"/>
              </a:rPr>
              <a:t>     </a:t>
            </a:r>
            <a:r>
              <a:rPr lang="en-GB" sz="3200" dirty="0">
                <a:latin typeface="Arial Black" panose="020B0A04020102020204" pitchFamily="34" charset="0"/>
              </a:rPr>
              <a:t>I will</a:t>
            </a:r>
            <a:r>
              <a:rPr lang="en-GB" sz="4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GB" sz="4000" dirty="0">
                <a:solidFill>
                  <a:srgbClr val="198614"/>
                </a:solidFill>
                <a:latin typeface="Arial Black" panose="020B0A04020102020204" pitchFamily="34" charset="0"/>
              </a:rPr>
              <a:t>B</a:t>
            </a:r>
            <a:r>
              <a:rPr lang="en-GB" sz="3200" dirty="0">
                <a:latin typeface="Arial Black" panose="020B0A04020102020204" pitchFamily="34" charset="0"/>
              </a:rPr>
              <a:t>e really kind.</a:t>
            </a:r>
            <a:endParaRPr lang="en-GB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en-GB" sz="4000" dirty="0">
                <a:solidFill>
                  <a:srgbClr val="00B0F0"/>
                </a:solidFill>
                <a:latin typeface="Arial Black" panose="020B0A04020102020204" pitchFamily="34" charset="0"/>
              </a:rPr>
              <a:t>     </a:t>
            </a:r>
            <a:r>
              <a:rPr lang="en-GB" sz="3200" dirty="0">
                <a:latin typeface="Arial Black" panose="020B0A04020102020204" pitchFamily="34" charset="0"/>
              </a:rPr>
              <a:t>I will </a:t>
            </a:r>
            <a:r>
              <a:rPr lang="en-GB" sz="4000" dirty="0">
                <a:solidFill>
                  <a:srgbClr val="00B0F0"/>
                </a:solidFill>
                <a:latin typeface="Arial Black" panose="020B0A04020102020204" pitchFamily="34" charset="0"/>
              </a:rPr>
              <a:t>E</a:t>
            </a:r>
            <a:r>
              <a:rPr lang="en-GB" sz="3200" dirty="0">
                <a:latin typeface="Arial Black" panose="020B0A04020102020204" pitchFamily="34" charset="0"/>
              </a:rPr>
              <a:t>nsure that you are happy all the time. </a:t>
            </a:r>
          </a:p>
          <a:p>
            <a:r>
              <a:rPr lang="en-GB" sz="4000" dirty="0">
                <a:solidFill>
                  <a:srgbClr val="0070C0"/>
                </a:solidFill>
                <a:latin typeface="Arial Black" panose="020B0A04020102020204" pitchFamily="34" charset="0"/>
              </a:rPr>
              <a:t>     </a:t>
            </a:r>
            <a:r>
              <a:rPr lang="en-GB" sz="3200" dirty="0">
                <a:latin typeface="Arial Black" panose="020B0A04020102020204" pitchFamily="34" charset="0"/>
              </a:rPr>
              <a:t>I will</a:t>
            </a:r>
            <a:r>
              <a:rPr lang="en-GB" sz="4000" dirty="0">
                <a:solidFill>
                  <a:srgbClr val="0070C0"/>
                </a:solidFill>
                <a:latin typeface="Arial Black" panose="020B0A04020102020204" pitchFamily="34" charset="0"/>
              </a:rPr>
              <a:t> I</a:t>
            </a:r>
            <a:r>
              <a:rPr lang="en-GB" sz="3200" dirty="0">
                <a:latin typeface="Arial Black" panose="020B0A04020102020204" pitchFamily="34" charset="0"/>
              </a:rPr>
              <a:t>nclude everyone's ideas .</a:t>
            </a:r>
            <a:endParaRPr lang="en-GB" sz="4000" dirty="0">
              <a:latin typeface="Arial Black" panose="020B0A04020102020204" pitchFamily="34" charset="0"/>
            </a:endParaRPr>
          </a:p>
          <a:p>
            <a:r>
              <a:rPr lang="en-GB" sz="4000" dirty="0">
                <a:solidFill>
                  <a:srgbClr val="002060"/>
                </a:solidFill>
                <a:latin typeface="Arial Black"/>
              </a:rPr>
              <a:t>     </a:t>
            </a:r>
            <a:r>
              <a:rPr lang="en-GB" sz="3200" dirty="0">
                <a:latin typeface="Arial Black"/>
              </a:rPr>
              <a:t>I will </a:t>
            </a:r>
            <a:r>
              <a:rPr lang="en-GB" sz="4000" dirty="0">
                <a:solidFill>
                  <a:srgbClr val="002060"/>
                </a:solidFill>
                <a:latin typeface="Arial Black"/>
              </a:rPr>
              <a:t>N</a:t>
            </a:r>
            <a:r>
              <a:rPr lang="en-GB" sz="3200" dirty="0">
                <a:latin typeface="Arial Black"/>
              </a:rPr>
              <a:t>otice</a:t>
            </a:r>
            <a:r>
              <a:rPr lang="en-GB" sz="4000" dirty="0">
                <a:solidFill>
                  <a:srgbClr val="002060"/>
                </a:solidFill>
                <a:latin typeface="Arial Black"/>
              </a:rPr>
              <a:t> </a:t>
            </a:r>
            <a:r>
              <a:rPr lang="en-GB" sz="3200" dirty="0">
                <a:latin typeface="Arial Black"/>
              </a:rPr>
              <a:t>if you are upset .</a:t>
            </a:r>
            <a:endParaRPr lang="en-GB" sz="4000" dirty="0">
              <a:solidFill>
                <a:srgbClr val="7030A0"/>
              </a:solidFill>
              <a:latin typeface="Arial Black"/>
            </a:endParaRPr>
          </a:p>
          <a:p>
            <a:r>
              <a:rPr lang="en-GB" sz="4000" dirty="0">
                <a:solidFill>
                  <a:srgbClr val="7030A0"/>
                </a:solidFill>
                <a:latin typeface="Arial Black" panose="020B0A04020102020204" pitchFamily="34" charset="0"/>
              </a:rPr>
              <a:t>     </a:t>
            </a:r>
            <a:r>
              <a:rPr lang="en-GB" sz="3200" dirty="0">
                <a:latin typeface="Arial Black" panose="020B0A04020102020204" pitchFamily="34" charset="0"/>
              </a:rPr>
              <a:t>I will </a:t>
            </a:r>
            <a:r>
              <a:rPr lang="en-GB" sz="4000" dirty="0">
                <a:solidFill>
                  <a:srgbClr val="7030A0"/>
                </a:solidFill>
                <a:latin typeface="Arial Black" panose="020B0A04020102020204" pitchFamily="34" charset="0"/>
              </a:rPr>
              <a:t>G</a:t>
            </a:r>
            <a:r>
              <a:rPr lang="en-GB" sz="3600" dirty="0">
                <a:latin typeface="Arial Black" panose="020B0A04020102020204" pitchFamily="34" charset="0"/>
              </a:rPr>
              <a:t>ive you space when you need it .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91FBD-679F-475D-863C-16537B34195C}"/>
              </a:ext>
            </a:extLst>
          </p:cNvPr>
          <p:cNvSpPr txBox="1"/>
          <p:nvPr/>
        </p:nvSpPr>
        <p:spPr>
          <a:xfrm>
            <a:off x="4417622" y="4301783"/>
            <a:ext cx="6103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dirty="0"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E52C7-27C6-486F-8818-5597510871F6}"/>
              </a:ext>
            </a:extLst>
          </p:cNvPr>
          <p:cNvSpPr txBox="1"/>
          <p:nvPr/>
        </p:nvSpPr>
        <p:spPr>
          <a:xfrm>
            <a:off x="9203377" y="1235034"/>
            <a:ext cx="8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A7E2B-B82C-4C84-9BA7-4AFE3A527C05}"/>
              </a:ext>
            </a:extLst>
          </p:cNvPr>
          <p:cNvSpPr txBox="1"/>
          <p:nvPr/>
        </p:nvSpPr>
        <p:spPr>
          <a:xfrm>
            <a:off x="5717969" y="370510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CFCE8-F633-41B2-A3DC-58F7A41AAA62}"/>
              </a:ext>
            </a:extLst>
          </p:cNvPr>
          <p:cNvSpPr txBox="1"/>
          <p:nvPr/>
        </p:nvSpPr>
        <p:spPr>
          <a:xfrm>
            <a:off x="5717969" y="370510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29AE6-0C80-434E-B786-D56E9234A158}"/>
              </a:ext>
            </a:extLst>
          </p:cNvPr>
          <p:cNvSpPr txBox="1"/>
          <p:nvPr/>
        </p:nvSpPr>
        <p:spPr>
          <a:xfrm>
            <a:off x="5717969" y="370510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422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E6C6-E824-4AB8-A49D-E184B9BB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u="sng"/>
              <a:t>My ideas </a:t>
            </a:r>
            <a:endParaRPr lang="en-GB" sz="6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8F8D-221A-4B22-A4FC-B726A555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175772" cy="3688175"/>
          </a:xfrm>
        </p:spPr>
        <p:txBody>
          <a:bodyPr>
            <a:noAutofit/>
          </a:bodyPr>
          <a:lstStyle/>
          <a:p>
            <a:r>
              <a:rPr lang="en-GB" sz="3200" dirty="0"/>
              <a:t>We could start having mindfulness colouring in the wellbeing garden at lunch times.</a:t>
            </a:r>
          </a:p>
          <a:p>
            <a:r>
              <a:rPr lang="en-GB" sz="3200" dirty="0"/>
              <a:t>We could also go out in the wellbeing garden and sketch some of the flowers.</a:t>
            </a:r>
          </a:p>
          <a:p>
            <a:r>
              <a:rPr lang="en-GB" sz="3200" dirty="0"/>
              <a:t>We could have more reading times in the wellbeing garden.</a:t>
            </a:r>
          </a:p>
          <a:p>
            <a:r>
              <a:rPr lang="en-GB" sz="3200" dirty="0"/>
              <a:t>And we could do some crafting and painting outside.</a:t>
            </a:r>
          </a:p>
        </p:txBody>
      </p:sp>
    </p:spTree>
    <p:extLst>
      <p:ext uri="{BB962C8B-B14F-4D97-AF65-F5344CB8AC3E}">
        <p14:creationId xmlns:p14="http://schemas.microsoft.com/office/powerpoint/2010/main" val="4285639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5E61-8832-46D0-8A9C-AB40E534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u="sng" dirty="0"/>
              <a:t>My qualities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B698E-F373-48D5-A6DD-189C56EA4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If you tell me something I won’t tell anyone else.</a:t>
            </a:r>
          </a:p>
          <a:p>
            <a:r>
              <a:rPr lang="en-GB" sz="3600" dirty="0"/>
              <a:t>I'm a confident speaker. </a:t>
            </a:r>
          </a:p>
          <a:p>
            <a:r>
              <a:rPr lang="en-GB" sz="3600" dirty="0"/>
              <a:t>I will help you the best I can. </a:t>
            </a:r>
          </a:p>
          <a:p>
            <a:r>
              <a:rPr lang="en-GB" sz="3600" dirty="0"/>
              <a:t>And I will try make your ideas possible.</a:t>
            </a:r>
          </a:p>
        </p:txBody>
      </p:sp>
    </p:spTree>
    <p:extLst>
      <p:ext uri="{BB962C8B-B14F-4D97-AF65-F5344CB8AC3E}">
        <p14:creationId xmlns:p14="http://schemas.microsoft.com/office/powerpoint/2010/main" val="3474392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BB5B-14BE-4CE1-9F7F-6A5EF3DF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503313"/>
          </a:xfrm>
        </p:spPr>
        <p:txBody>
          <a:bodyPr/>
          <a:lstStyle/>
          <a:p>
            <a:r>
              <a:rPr lang="en-GB" dirty="0"/>
              <a:t>I really want to be a wellbeing ambassador</a:t>
            </a:r>
            <a:br>
              <a:rPr lang="en-GB" dirty="0"/>
            </a:br>
            <a:r>
              <a:rPr lang="en-GB" dirty="0"/>
              <a:t>          so I can make the school A </a:t>
            </a:r>
            <a:br>
              <a:rPr lang="en-GB" dirty="0"/>
            </a:br>
            <a:r>
              <a:rPr lang="en-GB" dirty="0"/>
              <a:t>                      BETTER PLACE.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                     </a:t>
            </a:r>
            <a:r>
              <a:rPr lang="en-GB" dirty="0">
                <a:latin typeface="Agency FB" panose="020B0503020202020204" pitchFamily="34" charset="0"/>
              </a:rPr>
              <a:t>THANK YOU </a:t>
            </a:r>
            <a:br>
              <a:rPr lang="en-GB" dirty="0">
                <a:latin typeface="Agency FB" panose="020B0503020202020204" pitchFamily="34" charset="0"/>
              </a:rPr>
            </a:br>
            <a:r>
              <a:rPr lang="en-GB" dirty="0">
                <a:latin typeface="Agency FB" panose="020B0503020202020204" pitchFamily="34" charset="0"/>
              </a:rPr>
              <a:t>                                     FOR LISTINING </a:t>
            </a:r>
          </a:p>
        </p:txBody>
      </p:sp>
    </p:spTree>
    <p:extLst>
      <p:ext uri="{BB962C8B-B14F-4D97-AF65-F5344CB8AC3E}">
        <p14:creationId xmlns:p14="http://schemas.microsoft.com/office/powerpoint/2010/main" val="553309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304</TotalTime>
  <Words>312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Agency FB</vt:lpstr>
      <vt:lpstr>Arial</vt:lpstr>
      <vt:lpstr>Arial Black</vt:lpstr>
      <vt:lpstr>Trebuchet MS</vt:lpstr>
      <vt:lpstr>Tw Cen MT</vt:lpstr>
      <vt:lpstr>Circuit</vt:lpstr>
      <vt:lpstr>Wellbeing ambassador</vt:lpstr>
      <vt:lpstr>I want to be a wellbeing ambassador because….</vt:lpstr>
      <vt:lpstr>PowerPoint Presentation</vt:lpstr>
      <vt:lpstr>My ideas </vt:lpstr>
      <vt:lpstr>My qualities  </vt:lpstr>
      <vt:lpstr>I really want to be a wellbeing ambassador           so I can make the school A                        BETTER PLACE.                         THANK YOU                                       FOR LISTINING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Wellbeing ambassador</dc:title>
  <dc:creator>nichola</dc:creator>
  <cp:lastModifiedBy>Jodie Hughes</cp:lastModifiedBy>
  <cp:revision>29</cp:revision>
  <cp:lastPrinted>2021-11-03T09:40:01Z</cp:lastPrinted>
  <dcterms:created xsi:type="dcterms:W3CDTF">2021-10-21T16:36:37Z</dcterms:created>
  <dcterms:modified xsi:type="dcterms:W3CDTF">2021-11-03T09:41:28Z</dcterms:modified>
</cp:coreProperties>
</file>