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y James" initials="LJ" lastIdx="1" clrIdx="0">
    <p:extLst>
      <p:ext uri="{19B8F6BF-5375-455C-9EA6-DF929625EA0E}">
        <p15:presenceInfo xmlns:p15="http://schemas.microsoft.com/office/powerpoint/2012/main" userId="S-1-5-21-1739225011-1521705574-495535119-3081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03T08:34:42.917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0AC8-BA04-4509-9360-62B3E60380B2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8B17-AC4B-467D-B7E5-1BBF33F6B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925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0AC8-BA04-4509-9360-62B3E60380B2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8B17-AC4B-467D-B7E5-1BBF33F6B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58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0AC8-BA04-4509-9360-62B3E60380B2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8B17-AC4B-467D-B7E5-1BBF33F6B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58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0AC8-BA04-4509-9360-62B3E60380B2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8B17-AC4B-467D-B7E5-1BBF33F6B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60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0AC8-BA04-4509-9360-62B3E60380B2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8B17-AC4B-467D-B7E5-1BBF33F6B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03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0AC8-BA04-4509-9360-62B3E60380B2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8B17-AC4B-467D-B7E5-1BBF33F6B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38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0AC8-BA04-4509-9360-62B3E60380B2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8B17-AC4B-467D-B7E5-1BBF33F6B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34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0AC8-BA04-4509-9360-62B3E60380B2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8B17-AC4B-467D-B7E5-1BBF33F6B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58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0AC8-BA04-4509-9360-62B3E60380B2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8B17-AC4B-467D-B7E5-1BBF33F6B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35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0AC8-BA04-4509-9360-62B3E60380B2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8B17-AC4B-467D-B7E5-1BBF33F6B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66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30AC8-BA04-4509-9360-62B3E60380B2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8B17-AC4B-467D-B7E5-1BBF33F6B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4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30AC8-BA04-4509-9360-62B3E60380B2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18B17-AC4B-467D-B7E5-1BBF33F6B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68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301" y="1818009"/>
            <a:ext cx="80772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8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3509" y="2068798"/>
            <a:ext cx="5870608" cy="2763086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FF99CC"/>
                </a:solidFill>
              </a:rPr>
              <a:t>Why I think I should be a</a:t>
            </a:r>
            <a:br>
              <a:rPr lang="en-GB" b="1" dirty="0" smtClean="0">
                <a:solidFill>
                  <a:srgbClr val="FF99CC"/>
                </a:solidFill>
              </a:rPr>
            </a:br>
            <a:r>
              <a:rPr lang="en-GB" b="1" dirty="0" smtClean="0">
                <a:solidFill>
                  <a:srgbClr val="FF99CC"/>
                </a:solidFill>
              </a:rPr>
              <a:t>Wellbeing Ambassador</a:t>
            </a:r>
            <a:br>
              <a:rPr lang="en-GB" b="1" dirty="0" smtClean="0">
                <a:solidFill>
                  <a:srgbClr val="FF99CC"/>
                </a:solidFill>
              </a:rPr>
            </a:br>
            <a:r>
              <a:rPr lang="en-GB" b="1" dirty="0" smtClean="0">
                <a:solidFill>
                  <a:srgbClr val="FF99CC"/>
                </a:solidFill>
              </a:rPr>
              <a:t>I am</a:t>
            </a:r>
            <a:endParaRPr lang="en-GB" b="1" dirty="0">
              <a:solidFill>
                <a:srgbClr val="FF99CC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8065971" y="664143"/>
            <a:ext cx="3291840" cy="1876926"/>
          </a:xfrm>
          <a:prstGeom prst="cloudCallout">
            <a:avLst>
              <a:gd name="adj1" fmla="val -25511"/>
              <a:gd name="adj2" fmla="val 773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Resilient</a:t>
            </a:r>
            <a:endParaRPr lang="en-GB" sz="4400" dirty="0"/>
          </a:p>
        </p:txBody>
      </p:sp>
      <p:sp>
        <p:nvSpPr>
          <p:cNvPr id="7" name="Cloud Callout 6"/>
          <p:cNvSpPr/>
          <p:nvPr/>
        </p:nvSpPr>
        <p:spPr>
          <a:xfrm>
            <a:off x="8017844" y="4099729"/>
            <a:ext cx="3291840" cy="1876926"/>
          </a:xfrm>
          <a:prstGeom prst="cloudCallout">
            <a:avLst>
              <a:gd name="adj1" fmla="val -48026"/>
              <a:gd name="adj2" fmla="val -60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Kind and Caring</a:t>
            </a:r>
            <a:endParaRPr lang="en-GB" sz="4000" dirty="0"/>
          </a:p>
        </p:txBody>
      </p:sp>
      <p:sp>
        <p:nvSpPr>
          <p:cNvPr id="8" name="Cloud Callout 7"/>
          <p:cNvSpPr/>
          <p:nvPr/>
        </p:nvSpPr>
        <p:spPr>
          <a:xfrm>
            <a:off x="601980" y="664143"/>
            <a:ext cx="3291840" cy="1876926"/>
          </a:xfrm>
          <a:prstGeom prst="cloudCallout">
            <a:avLst>
              <a:gd name="adj1" fmla="val 28290"/>
              <a:gd name="adj2" fmla="val 799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Always positive</a:t>
            </a:r>
            <a:endParaRPr lang="en-GB" sz="4400" dirty="0"/>
          </a:p>
        </p:txBody>
      </p:sp>
      <p:sp>
        <p:nvSpPr>
          <p:cNvPr id="9" name="Cloud Callout 8"/>
          <p:cNvSpPr/>
          <p:nvPr/>
        </p:nvSpPr>
        <p:spPr>
          <a:xfrm>
            <a:off x="601980" y="4118980"/>
            <a:ext cx="3291840" cy="1876926"/>
          </a:xfrm>
          <a:prstGeom prst="cloudCallout">
            <a:avLst>
              <a:gd name="adj1" fmla="val 56945"/>
              <a:gd name="adj2" fmla="val -600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Helpful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7386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18" y="3232728"/>
            <a:ext cx="5111226" cy="337358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0000">
                <a:schemeClr val="accent1">
                  <a:lumMod val="45000"/>
                  <a:lumOff val="55000"/>
                  <a:alpha val="2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785" y="1204857"/>
            <a:ext cx="10515600" cy="164655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The Wellbeing Garden is a happy place</a:t>
            </a:r>
            <a:br>
              <a:rPr lang="en-GB" dirty="0" smtClean="0">
                <a:solidFill>
                  <a:srgbClr val="00B050"/>
                </a:solidFill>
              </a:rPr>
            </a:br>
            <a:r>
              <a:rPr lang="en-GB" dirty="0" smtClean="0">
                <a:solidFill>
                  <a:srgbClr val="00B050"/>
                </a:solidFill>
              </a:rPr>
              <a:t>where we can talk and share our feelings and emotions.</a:t>
            </a:r>
            <a:br>
              <a:rPr lang="en-GB" dirty="0" smtClean="0">
                <a:solidFill>
                  <a:srgbClr val="00B050"/>
                </a:solidFill>
              </a:rPr>
            </a:br>
            <a:r>
              <a:rPr lang="en-GB" dirty="0" smtClean="0">
                <a:solidFill>
                  <a:srgbClr val="00B050"/>
                </a:solidFill>
              </a:rPr>
              <a:t/>
            </a:r>
            <a:br>
              <a:rPr lang="en-GB" dirty="0" smtClean="0">
                <a:solidFill>
                  <a:srgbClr val="00B050"/>
                </a:solidFill>
              </a:rPr>
            </a:br>
            <a:r>
              <a:rPr lang="en-GB" dirty="0" smtClean="0">
                <a:solidFill>
                  <a:srgbClr val="00B050"/>
                </a:solidFill>
              </a:rPr>
              <a:t>We could make some bird feeders to encourage the birds to visit the garden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iley Face 2"/>
          <p:cNvSpPr/>
          <p:nvPr/>
        </p:nvSpPr>
        <p:spPr>
          <a:xfrm>
            <a:off x="1634836" y="369454"/>
            <a:ext cx="1745672" cy="2041237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8436" y="489527"/>
            <a:ext cx="533861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GB" sz="2400" dirty="0" smtClean="0">
                <a:solidFill>
                  <a:schemeClr val="accent1"/>
                </a:solidFill>
              </a:rPr>
              <a:t>We all should be happy sometimes but other days we could feel sad and down </a:t>
            </a:r>
          </a:p>
          <a:p>
            <a:pPr marL="457200" indent="-457200">
              <a:buFont typeface="+mj-lt"/>
              <a:buAutoNum type="arabicParenR"/>
            </a:pPr>
            <a:endParaRPr lang="en-GB" sz="2400" dirty="0"/>
          </a:p>
          <a:p>
            <a:pPr marL="457200" indent="-457200">
              <a:buFont typeface="+mj-lt"/>
              <a:buAutoNum type="arabicParenR"/>
            </a:pPr>
            <a:endParaRPr lang="en-GB" sz="2400" dirty="0" smtClean="0"/>
          </a:p>
          <a:p>
            <a:pPr marL="457200" indent="-457200">
              <a:buFont typeface="+mj-lt"/>
              <a:buAutoNum type="arabicParenR"/>
            </a:pPr>
            <a:r>
              <a:rPr lang="en-GB" sz="2400" dirty="0" smtClean="0">
                <a:solidFill>
                  <a:srgbClr val="FF0000"/>
                </a:solidFill>
              </a:rPr>
              <a:t>If you needed to talk I would be there to listen </a:t>
            </a:r>
          </a:p>
          <a:p>
            <a:pPr marL="457200" indent="-457200">
              <a:buFont typeface="+mj-lt"/>
              <a:buAutoNum type="arabicParenR"/>
            </a:pPr>
            <a:endParaRPr lang="en-GB" sz="2400" dirty="0"/>
          </a:p>
          <a:p>
            <a:pPr marL="457200" indent="-457200">
              <a:buFont typeface="+mj-lt"/>
              <a:buAutoNum type="arabicParenR"/>
            </a:pPr>
            <a:endParaRPr lang="en-GB" sz="2400" dirty="0" smtClean="0"/>
          </a:p>
          <a:p>
            <a:pPr marL="457200" indent="-457200">
              <a:buFont typeface="+mj-lt"/>
              <a:buAutoNum type="arabicParenR"/>
            </a:pPr>
            <a:r>
              <a:rPr lang="en-GB" sz="2400" dirty="0" smtClean="0">
                <a:solidFill>
                  <a:srgbClr val="00B050"/>
                </a:solidFill>
              </a:rPr>
              <a:t>I would listen to your opinions and what you think </a:t>
            </a:r>
          </a:p>
          <a:p>
            <a:pPr marL="457200" indent="-457200">
              <a:buFont typeface="+mj-lt"/>
              <a:buAutoNum type="arabicParenR"/>
            </a:pPr>
            <a:endParaRPr lang="en-GB" sz="2400" dirty="0" smtClean="0"/>
          </a:p>
          <a:p>
            <a:pPr marL="457200" indent="-457200">
              <a:buFont typeface="+mj-lt"/>
              <a:buAutoNum type="arabicParenR"/>
            </a:pPr>
            <a:endParaRPr lang="en-GB" sz="2400" dirty="0"/>
          </a:p>
          <a:p>
            <a:pPr marL="457200" indent="-457200">
              <a:buFont typeface="+mj-lt"/>
              <a:buAutoNum type="arabicParenR"/>
            </a:pPr>
            <a:r>
              <a:rPr lang="en-GB" sz="2400" dirty="0" smtClean="0">
                <a:solidFill>
                  <a:srgbClr val="7030A0"/>
                </a:solidFill>
              </a:rPr>
              <a:t>I work well with others in a team </a:t>
            </a:r>
          </a:p>
          <a:p>
            <a:pPr marL="342900" indent="-342900">
              <a:buFont typeface="+mj-lt"/>
              <a:buAutoNum type="arabicParenR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280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810328" y="74290"/>
            <a:ext cx="12977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 </a:t>
            </a:r>
            <a:r>
              <a:rPr lang="en-GB" sz="3200" b="1" dirty="0" smtClean="0">
                <a:solidFill>
                  <a:srgbClr val="00B0F0"/>
                </a:solidFill>
              </a:rPr>
              <a:t>                                         I thought we could have a how you’re feeling board </a:t>
            </a:r>
          </a:p>
          <a:p>
            <a:endParaRPr lang="en-GB" sz="32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1273" y="1838037"/>
            <a:ext cx="45073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We could have a box in each classroom with cards with emotions on and we put our emotions for the day on the board  so we know how people feel  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4763" y="5163128"/>
            <a:ext cx="1560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00B0F0"/>
                </a:solidFill>
              </a:rPr>
              <a:t>Sad</a:t>
            </a:r>
            <a:endParaRPr lang="en-GB" sz="48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3763" y="5202222"/>
            <a:ext cx="1898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00B0F0"/>
                </a:solidFill>
              </a:rPr>
              <a:t>Happy</a:t>
            </a:r>
            <a:endParaRPr lang="en-GB" sz="48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09890" y="5098473"/>
            <a:ext cx="2382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00B0F0"/>
                </a:solidFill>
              </a:rPr>
              <a:t>Anxious</a:t>
            </a:r>
            <a:endParaRPr lang="en-GB" sz="4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629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1564" y="1902692"/>
            <a:ext cx="100768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99CC"/>
                </a:solidFill>
              </a:rPr>
              <a:t>I can organise Events such as  </a:t>
            </a:r>
          </a:p>
          <a:p>
            <a:pPr algn="ctr"/>
            <a:r>
              <a:rPr lang="en-GB" sz="4400" dirty="0" smtClean="0">
                <a:solidFill>
                  <a:srgbClr val="FF99CC"/>
                </a:solidFill>
              </a:rPr>
              <a:t>ANTI BULLIING WEEK  &amp; CHILDREN IN NEED  </a:t>
            </a:r>
          </a:p>
        </p:txBody>
      </p:sp>
    </p:spTree>
    <p:extLst>
      <p:ext uri="{BB962C8B-B14F-4D97-AF65-F5344CB8AC3E}">
        <p14:creationId xmlns:p14="http://schemas.microsoft.com/office/powerpoint/2010/main" val="80044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4981" y="2355272"/>
            <a:ext cx="82573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rgbClr val="FF0000"/>
                </a:solidFill>
              </a:rPr>
              <a:t>Thank you for listening 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1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160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Why I think I should be a Wellbeing Ambassador I am</vt:lpstr>
      <vt:lpstr>The Wellbeing Garden is a happy place where we can talk and share our feelings and emotions.  We could make some bird feeders to encourage the birds to visit the garden</vt:lpstr>
      <vt:lpstr>PowerPoint Presentation</vt:lpstr>
      <vt:lpstr>PowerPoint Presentation</vt:lpstr>
      <vt:lpstr>PowerPoint Presentation</vt:lpstr>
      <vt:lpstr>PowerPoint Presentation</vt:lpstr>
    </vt:vector>
  </TitlesOfParts>
  <Company>Gloucestershire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James</dc:creator>
  <cp:lastModifiedBy>Lucy James</cp:lastModifiedBy>
  <cp:revision>17</cp:revision>
  <dcterms:created xsi:type="dcterms:W3CDTF">2021-11-02T19:33:09Z</dcterms:created>
  <dcterms:modified xsi:type="dcterms:W3CDTF">2021-11-03T08:48:36Z</dcterms:modified>
</cp:coreProperties>
</file>